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BD6E-E1C3-40DD-BE8B-5EC90A56CBF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2778-3035-405A-B2EF-2D984B7CF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911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BD6E-E1C3-40DD-BE8B-5EC90A56CBF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2778-3035-405A-B2EF-2D984B7CF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70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BD6E-E1C3-40DD-BE8B-5EC90A56CBF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2778-3035-405A-B2EF-2D984B7CF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BD6E-E1C3-40DD-BE8B-5EC90A56CBF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2778-3035-405A-B2EF-2D984B7CF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135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BD6E-E1C3-40DD-BE8B-5EC90A56CBF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2778-3035-405A-B2EF-2D984B7CF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81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BD6E-E1C3-40DD-BE8B-5EC90A56CBF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2778-3035-405A-B2EF-2D984B7CF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6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BD6E-E1C3-40DD-BE8B-5EC90A56CBF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2778-3035-405A-B2EF-2D984B7CF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875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BD6E-E1C3-40DD-BE8B-5EC90A56CBF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2778-3035-405A-B2EF-2D984B7CF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2222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BD6E-E1C3-40DD-BE8B-5EC90A56CBF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2778-3035-405A-B2EF-2D984B7CF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651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BD6E-E1C3-40DD-BE8B-5EC90A56CBF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2778-3035-405A-B2EF-2D984B7CF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7482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BD6E-E1C3-40DD-BE8B-5EC90A56CBF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2778-3035-405A-B2EF-2D984B7CF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5002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9BD6E-E1C3-40DD-BE8B-5EC90A56CBF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2778-3035-405A-B2EF-2D984B7CF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279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>
            <a:spLocks noGrp="1"/>
          </p:cNvSpPr>
          <p:nvPr>
            <p:ph type="ctrTitle"/>
          </p:nvPr>
        </p:nvSpPr>
        <p:spPr>
          <a:xfrm>
            <a:off x="362135" y="3717032"/>
            <a:ext cx="8632441" cy="720080"/>
          </a:xfrm>
        </p:spPr>
        <p:txBody>
          <a:bodyPr>
            <a:noAutofit/>
          </a:bodyPr>
          <a:lstStyle/>
          <a:p>
            <a:pPr algn="l"/>
            <a:r>
              <a:rPr lang="pt-BR" sz="3600" b="1" dirty="0" smtClean="0">
                <a:latin typeface="Eras Bold ITC" panose="020B0907030504020204" pitchFamily="34" charset="0"/>
                <a:cs typeface="Aharoni" panose="02010803020104030203" pitchFamily="2" charset="-79"/>
              </a:rPr>
              <a:t>EDUCAÇÃO DE JOVENS E ADULTOS</a:t>
            </a:r>
            <a:br>
              <a:rPr lang="pt-BR" sz="3600" b="1" dirty="0" smtClean="0">
                <a:latin typeface="Eras Bold ITC" panose="020B0907030504020204" pitchFamily="34" charset="0"/>
                <a:cs typeface="Aharoni" panose="02010803020104030203" pitchFamily="2" charset="-79"/>
              </a:rPr>
            </a:br>
            <a:endParaRPr lang="pt-BR" sz="3600" b="1" dirty="0" smtClean="0">
              <a:solidFill>
                <a:schemeClr val="tx1"/>
              </a:solidFill>
              <a:latin typeface="Eras Bold ITC" panose="020B0907030504020204" pitchFamily="34" charset="0"/>
              <a:cs typeface="Aharoni" panose="02010803020104030203" pitchFamily="2" charset="-79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8587" y="4077072"/>
            <a:ext cx="4572032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</a:rPr>
              <a:t>MATRÍCULAS </a:t>
            </a:r>
            <a:r>
              <a:rPr lang="pt-BR" sz="3200" b="1" dirty="0" smtClean="0">
                <a:solidFill>
                  <a:schemeClr val="tx1"/>
                </a:solidFill>
              </a:rPr>
              <a:t>ABERTAS!</a:t>
            </a:r>
            <a:endParaRPr lang="pt-BR" sz="3200" b="1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35" y="4797152"/>
            <a:ext cx="8424936" cy="174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7290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Apresentação na tela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EDUCAÇÃO DE JOVENS E ADULTOS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EDUCAÇÃO DE JOVENS E ADULTOS </dc:title>
  <dc:creator>FME</dc:creator>
  <cp:lastModifiedBy>FME</cp:lastModifiedBy>
  <cp:revision>1</cp:revision>
  <dcterms:created xsi:type="dcterms:W3CDTF">2018-03-07T22:37:26Z</dcterms:created>
  <dcterms:modified xsi:type="dcterms:W3CDTF">2018-03-07T22:45:32Z</dcterms:modified>
</cp:coreProperties>
</file>