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6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71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56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43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97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15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821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01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72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65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80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B6A13-286D-4F42-9879-9DDC70B80DCC}" type="datetimeFigureOut">
              <a:rPr lang="pt-BR" smtClean="0"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200F-5DF6-4A03-A5EC-45A71038C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37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712968" cy="1635968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solidFill>
                  <a:schemeClr val="tx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Você quer voltar a estudar?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Baskerville Old Face" panose="02020602080505020303" pitchFamily="18" charset="0"/>
                <a:cs typeface="Aharoni" panose="02010803020104030203" pitchFamily="2" charset="-79"/>
              </a:rPr>
              <a:t>Procure a escola da Rede Municipal de Educação de Niterói que oferece a Educação de Jovens </a:t>
            </a:r>
            <a:r>
              <a:rPr lang="pt-BR" sz="2400" smtClean="0">
                <a:solidFill>
                  <a:schemeClr val="tx1"/>
                </a:solidFill>
                <a:latin typeface="Baskerville Old Face" panose="02020602080505020303" pitchFamily="18" charset="0"/>
                <a:cs typeface="Aharoni" panose="02010803020104030203" pitchFamily="2" charset="-79"/>
              </a:rPr>
              <a:t>e </a:t>
            </a:r>
            <a:r>
              <a:rPr lang="pt-BR" sz="2400" smtClean="0">
                <a:solidFill>
                  <a:schemeClr val="tx1"/>
                </a:solidFill>
                <a:latin typeface="Baskerville Old Face" panose="02020602080505020303" pitchFamily="18" charset="0"/>
                <a:cs typeface="Aharoni" panose="02010803020104030203" pitchFamily="2" charset="-79"/>
              </a:rPr>
              <a:t>Adultos</a:t>
            </a:r>
            <a:endParaRPr lang="pt-BR" sz="2400" dirty="0">
              <a:solidFill>
                <a:schemeClr val="tx1"/>
              </a:solidFill>
              <a:latin typeface="Baskerville Old Face" panose="02020602080505020303" pitchFamily="18" charset="0"/>
              <a:cs typeface="Aharoni" panose="02010803020104030203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941168"/>
            <a:ext cx="8424936" cy="174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05205" y="2924944"/>
            <a:ext cx="7627236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>
            <a:normAutofit/>
          </a:bodyPr>
          <a:lstStyle/>
          <a:p>
            <a:pPr algn="l"/>
            <a:r>
              <a:rPr lang="pt-BR" sz="1600" b="1" dirty="0" smtClean="0">
                <a:solidFill>
                  <a:schemeClr val="tx1"/>
                </a:solidFill>
              </a:rPr>
              <a:t>                 </a:t>
            </a:r>
            <a:r>
              <a:rPr lang="pt-BR" sz="1600" b="1" u="sng" dirty="0" smtClean="0">
                <a:solidFill>
                  <a:schemeClr val="tx1"/>
                </a:solidFill>
              </a:rPr>
              <a:t>1º ao 5º ano         </a:t>
            </a:r>
            <a:br>
              <a:rPr lang="pt-BR" sz="1600" b="1" u="sng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EM Alberto Torres-Centro          </a:t>
            </a:r>
          </a:p>
          <a:p>
            <a:pPr algn="l"/>
            <a:r>
              <a:rPr lang="pt-BR" sz="1600" b="1" dirty="0" smtClean="0">
                <a:solidFill>
                  <a:schemeClr val="tx1"/>
                </a:solidFill>
              </a:rPr>
              <a:t>EM </a:t>
            </a:r>
            <a:r>
              <a:rPr lang="pt-BR" sz="1600" b="1" dirty="0">
                <a:solidFill>
                  <a:schemeClr val="tx1"/>
                </a:solidFill>
              </a:rPr>
              <a:t>Villa Lobos- Ilha da </a:t>
            </a:r>
            <a:r>
              <a:rPr lang="pt-BR" sz="1600" b="1" dirty="0" smtClean="0">
                <a:solidFill>
                  <a:schemeClr val="tx1"/>
                </a:solidFill>
              </a:rPr>
              <a:t>Conceição</a:t>
            </a:r>
            <a:endParaRPr lang="pt-BR" sz="1600" b="1" dirty="0">
              <a:solidFill>
                <a:schemeClr val="tx1"/>
              </a:solidFill>
            </a:endParaRPr>
          </a:p>
          <a:p>
            <a:pPr algn="l"/>
            <a:r>
              <a:rPr lang="pt-BR" sz="1600" b="1" dirty="0" smtClean="0">
                <a:solidFill>
                  <a:schemeClr val="tx1"/>
                </a:solidFill>
              </a:rPr>
              <a:t>EM </a:t>
            </a:r>
            <a:r>
              <a:rPr lang="pt-BR" sz="1600" b="1" dirty="0">
                <a:solidFill>
                  <a:schemeClr val="tx1"/>
                </a:solidFill>
              </a:rPr>
              <a:t>Maria de Lourdes-Fonseca</a:t>
            </a:r>
          </a:p>
          <a:p>
            <a:pPr algn="l"/>
            <a:r>
              <a:rPr lang="pt-BR" sz="1600" b="1" dirty="0" smtClean="0">
                <a:solidFill>
                  <a:schemeClr val="tx1"/>
                </a:solidFill>
              </a:rPr>
              <a:t>EM </a:t>
            </a:r>
            <a:r>
              <a:rPr lang="pt-BR" sz="1600" b="1" dirty="0">
                <a:solidFill>
                  <a:schemeClr val="tx1"/>
                </a:solidFill>
              </a:rPr>
              <a:t>Paulo de Almeida </a:t>
            </a:r>
            <a:r>
              <a:rPr lang="pt-BR" sz="1600" b="1" dirty="0" smtClean="0">
                <a:solidFill>
                  <a:schemeClr val="tx1"/>
                </a:solidFill>
              </a:rPr>
              <a:t>Campos-Icaraí</a:t>
            </a:r>
          </a:p>
          <a:p>
            <a:pPr algn="l"/>
            <a:r>
              <a:rPr lang="pt-BR" sz="1600" b="1" dirty="0" smtClean="0">
                <a:solidFill>
                  <a:schemeClr val="tx1"/>
                </a:solidFill>
              </a:rPr>
              <a:t>EM </a:t>
            </a:r>
            <a:r>
              <a:rPr lang="pt-BR" sz="1600" b="1" dirty="0">
                <a:solidFill>
                  <a:schemeClr val="tx1"/>
                </a:solidFill>
              </a:rPr>
              <a:t>João </a:t>
            </a:r>
            <a:r>
              <a:rPr lang="pt-BR" sz="1600" b="1" dirty="0" err="1">
                <a:solidFill>
                  <a:schemeClr val="tx1"/>
                </a:solidFill>
              </a:rPr>
              <a:t>Brazil</a:t>
            </a:r>
            <a:r>
              <a:rPr lang="pt-BR" sz="1600" b="1" dirty="0">
                <a:solidFill>
                  <a:schemeClr val="tx1"/>
                </a:solidFill>
              </a:rPr>
              <a:t>- Morro do </a:t>
            </a:r>
            <a:r>
              <a:rPr lang="pt-BR" sz="1600" b="1" dirty="0" smtClean="0">
                <a:solidFill>
                  <a:schemeClr val="tx1"/>
                </a:solidFill>
              </a:rPr>
              <a:t>Castro</a:t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EM </a:t>
            </a:r>
            <a:r>
              <a:rPr lang="pt-BR" sz="1600" b="1" dirty="0">
                <a:solidFill>
                  <a:schemeClr val="tx1"/>
                </a:solidFill>
              </a:rPr>
              <a:t>Helena </a:t>
            </a:r>
            <a:r>
              <a:rPr lang="pt-BR" sz="1600" b="1" dirty="0" err="1">
                <a:solidFill>
                  <a:schemeClr val="tx1"/>
                </a:solidFill>
              </a:rPr>
              <a:t>Antipoff</a:t>
            </a:r>
            <a:r>
              <a:rPr lang="pt-BR" sz="1600" b="1" dirty="0">
                <a:solidFill>
                  <a:schemeClr val="tx1"/>
                </a:solidFill>
              </a:rPr>
              <a:t>-São </a:t>
            </a:r>
            <a:r>
              <a:rPr lang="pt-BR" sz="1600" b="1" dirty="0" smtClean="0">
                <a:solidFill>
                  <a:schemeClr val="tx1"/>
                </a:solidFill>
              </a:rPr>
              <a:t>Francisco</a:t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                      </a:t>
            </a:r>
            <a:r>
              <a:rPr lang="pt-BR" sz="1600" b="1" u="sng" dirty="0" smtClean="0">
                <a:solidFill>
                  <a:schemeClr val="tx1"/>
                </a:solidFill>
              </a:rPr>
              <a:t>1º </a:t>
            </a:r>
            <a:r>
              <a:rPr lang="pt-BR" sz="1600" b="1" u="sng" dirty="0">
                <a:solidFill>
                  <a:schemeClr val="tx1"/>
                </a:solidFill>
              </a:rPr>
              <a:t>ao </a:t>
            </a:r>
            <a:r>
              <a:rPr lang="pt-BR" sz="1600" b="1" u="sng" dirty="0" smtClean="0">
                <a:solidFill>
                  <a:schemeClr val="tx1"/>
                </a:solidFill>
              </a:rPr>
              <a:t>9º </a:t>
            </a:r>
            <a:r>
              <a:rPr lang="pt-BR" sz="1600" b="1" u="sng" dirty="0">
                <a:solidFill>
                  <a:schemeClr val="tx1"/>
                </a:solidFill>
              </a:rPr>
              <a:t>ano         </a:t>
            </a:r>
            <a:endParaRPr lang="pt-BR" sz="1600" b="1" dirty="0" smtClean="0">
              <a:solidFill>
                <a:schemeClr val="tx1"/>
              </a:solidFill>
            </a:endParaRPr>
          </a:p>
          <a:p>
            <a:r>
              <a:rPr lang="pt-BR" sz="1600" b="1" dirty="0" smtClean="0">
                <a:solidFill>
                  <a:schemeClr val="tx1"/>
                </a:solidFill>
              </a:rPr>
              <a:t>                    </a:t>
            </a:r>
          </a:p>
          <a:p>
            <a:pPr algn="l"/>
            <a:r>
              <a:rPr lang="pt-BR" sz="1600" b="1" dirty="0" smtClean="0">
                <a:solidFill>
                  <a:schemeClr val="tx1"/>
                </a:solidFill>
              </a:rPr>
              <a:t>      EM Portugal Neves- Piratininga</a:t>
            </a:r>
            <a:br>
              <a:rPr lang="pt-BR" sz="1600" b="1" dirty="0" smtClean="0">
                <a:solidFill>
                  <a:schemeClr val="tx1"/>
                </a:solidFill>
              </a:rPr>
            </a:br>
            <a:r>
              <a:rPr lang="pt-BR" sz="1600" b="1" dirty="0" smtClean="0">
                <a:solidFill>
                  <a:schemeClr val="tx1"/>
                </a:solidFill>
              </a:rPr>
              <a:t>      EM </a:t>
            </a:r>
            <a:r>
              <a:rPr lang="pt-BR" sz="1600" b="1" dirty="0">
                <a:solidFill>
                  <a:schemeClr val="tx1"/>
                </a:solidFill>
              </a:rPr>
              <a:t>Altivo César –</a:t>
            </a:r>
            <a:r>
              <a:rPr lang="pt-BR" sz="1600" b="1" dirty="0" smtClean="0">
                <a:solidFill>
                  <a:schemeClr val="tx1"/>
                </a:solidFill>
              </a:rPr>
              <a:t>Barreto</a:t>
            </a:r>
          </a:p>
          <a:p>
            <a:pPr algn="l"/>
            <a:r>
              <a:rPr lang="pt-BR" sz="1600" b="1" dirty="0" smtClean="0">
                <a:solidFill>
                  <a:schemeClr val="tx1"/>
                </a:solidFill>
              </a:rPr>
              <a:t>      EM </a:t>
            </a:r>
            <a:r>
              <a:rPr lang="pt-BR" sz="1600" b="1" dirty="0" err="1">
                <a:solidFill>
                  <a:schemeClr val="tx1"/>
                </a:solidFill>
              </a:rPr>
              <a:t>Honorina</a:t>
            </a:r>
            <a:r>
              <a:rPr lang="pt-BR" sz="1600" b="1" dirty="0">
                <a:solidFill>
                  <a:schemeClr val="tx1"/>
                </a:solidFill>
              </a:rPr>
              <a:t> de Carvalho-Maria Paula</a:t>
            </a:r>
          </a:p>
        </p:txBody>
      </p:sp>
      <p:sp>
        <p:nvSpPr>
          <p:cNvPr id="6" name="Retângulo 5"/>
          <p:cNvSpPr/>
          <p:nvPr/>
        </p:nvSpPr>
        <p:spPr>
          <a:xfrm>
            <a:off x="2321988" y="2092891"/>
            <a:ext cx="4572032" cy="578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solidFill>
                  <a:schemeClr val="tx1"/>
                </a:solidFill>
              </a:rPr>
              <a:t>MATRÍCULAS ABERTAS!</a:t>
            </a:r>
            <a:endParaRPr lang="pt-B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306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32</Words>
  <Application>Microsoft Office PowerPoint</Application>
  <PresentationFormat>Apresentação na tela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               1º ao 5º ano          EM Alberto Torres-Centro           EM Villa Lobos- Ilha da Conceição EM Maria de Lourdes-Fonseca EM Paulo de Almeida Campos-Icaraí EM João Brazil- Morro do Castro EM Helena Antipoff-São Francisco                       1º ao 9º ano                                     EM Portugal Neves- Piratininga       EM Altivo César –Barreto       EM Honorina de Carvalho-Maria Paula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 ao 5º ano          EM Alberto Torres-Centro           EM Villa Lobos- Ilha da Conceição EM Maria de Lourdes-Fonseca EM Paulo de Almeida Campos-Icaraí EM João Brazil- Morro do Castro EM Helena Antipoff-São Francisco                 1º ao 9º ano                                     EM Portugal Neves- Piratininga EM Altivo César –Barreto             EM Honorina de Carvalho-Maria Paula</dc:title>
  <dc:creator>FME</dc:creator>
  <cp:lastModifiedBy>FME</cp:lastModifiedBy>
  <cp:revision>4</cp:revision>
  <cp:lastPrinted>2018-03-07T22:51:50Z</cp:lastPrinted>
  <dcterms:created xsi:type="dcterms:W3CDTF">2018-03-07T22:12:11Z</dcterms:created>
  <dcterms:modified xsi:type="dcterms:W3CDTF">2018-03-07T22:52:24Z</dcterms:modified>
</cp:coreProperties>
</file>